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94699"/>
  </p:normalViewPr>
  <p:slideViewPr>
    <p:cSldViewPr snapToGrid="0" snapToObjects="1">
      <p:cViewPr varScale="1">
        <p:scale>
          <a:sx n="151" d="100"/>
          <a:sy n="151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6C17-96B4-5644-9974-DADFE942A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CB814-7FD2-E044-BC38-B5180AC85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F1FF-2D96-FD4A-A465-7CFCF57B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C019B-F87F-3E4D-97B0-03C20DCB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B2F46-CE3A-8F4D-9C2C-6ACD2D7C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1094-FBEF-EB44-BE43-06BE35A4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B68B2-A162-E444-8DED-2B4E5CE5B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105BC-1BED-954A-9CA8-976A12A7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E6376-E8B0-ED4C-814C-B1C55322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DDD2-DCBC-AC48-9939-BC5313E3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3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7DB0C-70F8-2049-94D5-96A1D34E1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43CF6-85D4-AF4E-9FEC-709F43804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2D5C-F5C4-9847-AB27-899B4C66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FC07-D829-E348-A799-AE491823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340EB-A51D-CA44-9774-7FA4F3B2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2200-158A-A748-946E-A1612F9A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74F06-B39F-0D40-83AB-B441EBFF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97772-F071-EF42-B313-4B481A82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9D9E-8360-544D-A738-3000553A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64145-2BCE-574D-8A40-8EE78E50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868-A4A3-234C-99CC-63A2B16E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4A87D-E9AB-CF40-A908-E28C3ECE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C2C56-2A14-C947-A5D1-D6288DF2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45E4F-1622-C846-8B5A-FB057497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B167-9F47-BC40-B708-F4F0AA08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5068-5C1C-8442-9E4A-71A55056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2711-0A90-834C-8F5E-E085FCF51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70992-2964-9546-BF60-9D12CB8B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412CD-99EE-584C-BA63-7BD1C115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A2BED-083A-E548-AE6A-4FA58BF8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409A3-7C41-394E-AF27-9E46462D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6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6090-5C0B-BD47-A9FA-59749C82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06111-8227-A843-BEE0-D2AA9F19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EBEC6-F9B0-964E-832C-E7DA2E4DD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D59A3-4D13-5946-849F-31B03FF6A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932AE-6857-3540-A7CE-14FF89DCC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5DB1E-0FCB-774E-957F-22D44753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8A35-654D-6F4E-8AE4-2FE51A0A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65793-0E1E-C84E-A45C-EF24F9709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1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EB33-E8B2-204B-B5C5-6A2D9378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658E2-D7D9-0B4D-BDFC-E32F8F2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3786D-8564-A44A-A523-245A438D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F25F2-83DA-C649-BFAF-5280F81D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0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5B253-FFB2-CA4F-8DDA-7E4C666B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C91E0-25D5-8240-A323-EA0F3626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FB5BB-B1D0-E747-91E9-E7ACC72C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3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41BB-8A18-1A4C-9B1A-142AC66F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ED05-795D-E74A-902F-0216595D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ADFE6-DD8A-A14E-8F75-CC578AF93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D44A6-045B-754A-8DEC-0F735173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E9702-0C8D-1B45-AF3A-214618AF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79D03-3DB3-8243-95EF-43C66134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6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1A93-DDE3-6A48-B2C8-9B2AC51C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A45C5-4C9C-5D48-AB81-A2B8766B7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0862C-8E76-8340-A3DD-42A49674A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98935-9213-6C41-88CA-1545ED3A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E9B88-63C4-DE4D-8DFF-002B933F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72605-9FA2-534A-A006-F11554FC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C8994-9CB2-224B-B8E4-4F176C365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375EB-1D3D-2F49-A911-BD85A78EE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C623B-40B3-1942-9082-A70AF258C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B0D8-7798-B648-93F9-E9087C203191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5D54-4BEB-9B44-98FB-127F19842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1BB29-351B-6B4A-A1DC-32033B670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C04F9-8C17-8D4E-92A7-5CC6D144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5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6E14D-4AAF-DE48-99CE-A806B1BD0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6281928" cy="4135437"/>
          </a:xfrm>
        </p:spPr>
        <p:txBody>
          <a:bodyPr>
            <a:normAutofit/>
          </a:bodyPr>
          <a:lstStyle/>
          <a:p>
            <a:pPr algn="l"/>
            <a:r>
              <a:rPr lang="en-US" sz="6600" dirty="0" err="1"/>
              <a:t>Kaita</a:t>
            </a:r>
            <a:endParaRPr lang="en-US" sz="6600" dirty="0"/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90DA-F114-E847-B9F0-312A3E197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平台開發狀態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1D932-587A-9840-9891-9F804D60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委托</a:t>
            </a:r>
            <a:r>
              <a:rPr lang="en-US" sz="5400" dirty="0"/>
              <a:t>(</a:t>
            </a:r>
            <a:r>
              <a:rPr lang="en-US" sz="5400" dirty="0" err="1"/>
              <a:t>過程</a:t>
            </a:r>
            <a:r>
              <a:rPr lang="en-US" sz="5400" dirty="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D05C5B-25C9-445D-87C5-9BDDE6EE0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 err="1"/>
              <a:t>委托人和繪師可在對話框上方的動作列按指示完成委托</a:t>
            </a:r>
            <a:endParaRPr lang="en-US" sz="2200" dirty="0"/>
          </a:p>
          <a:p>
            <a:r>
              <a:rPr lang="en-US" sz="2200" dirty="0" err="1"/>
              <a:t>接受委托</a:t>
            </a:r>
            <a:endParaRPr lang="en-US" sz="2200" dirty="0"/>
          </a:p>
          <a:p>
            <a:r>
              <a:rPr lang="en-US" sz="2200" dirty="0" err="1"/>
              <a:t>拒絕委托</a:t>
            </a:r>
            <a:endParaRPr lang="en-US" sz="2200" dirty="0"/>
          </a:p>
          <a:p>
            <a:r>
              <a:rPr lang="en-US" sz="2200" dirty="0" err="1"/>
              <a:t>上傳完稿</a:t>
            </a:r>
            <a:endParaRPr lang="en-US" sz="2200" dirty="0"/>
          </a:p>
          <a:p>
            <a:r>
              <a:rPr lang="en-US" sz="2200" dirty="0" err="1"/>
              <a:t>上傳完成品</a:t>
            </a:r>
            <a:endParaRPr lang="en-US" sz="2200" dirty="0"/>
          </a:p>
          <a:p>
            <a:r>
              <a:rPr lang="en-US" sz="2200" dirty="0" err="1"/>
              <a:t>評分</a:t>
            </a:r>
            <a:endParaRPr lang="en-US" sz="2200" dirty="0"/>
          </a:p>
          <a:p>
            <a:r>
              <a:rPr lang="en-US" sz="2200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59714C-C66F-2541-85DE-658AB247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6F801-3FB1-A74E-AD18-CAC479C9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作品(列表)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07D87-B572-4F7D-84C0-28BAA46E8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完成可公開的委托後，將會成為「作品</a:t>
            </a:r>
            <a:r>
              <a:rPr lang="en-US" sz="2200" dirty="0"/>
              <a:t>」</a:t>
            </a:r>
          </a:p>
          <a:p>
            <a:r>
              <a:rPr lang="en-US" sz="2200" dirty="0" err="1"/>
              <a:t>查看過去作品</a:t>
            </a:r>
            <a:endParaRPr lang="en-US" sz="2200" dirty="0"/>
          </a:p>
          <a:p>
            <a:r>
              <a:rPr lang="en-US" sz="2200" dirty="0" err="1"/>
              <a:t>編輯</a:t>
            </a:r>
            <a:r>
              <a:rPr lang="en-US" sz="2200" dirty="0"/>
              <a:t>(</a:t>
            </a:r>
            <a:r>
              <a:rPr lang="en-US" sz="2200" dirty="0" err="1"/>
              <a:t>繪師</a:t>
            </a:r>
            <a:r>
              <a:rPr lang="en-US" sz="2200" dirty="0"/>
              <a:t>)</a:t>
            </a:r>
          </a:p>
          <a:p>
            <a:r>
              <a:rPr lang="en-US" sz="2200" dirty="0" err="1"/>
              <a:t>刪除</a:t>
            </a:r>
            <a:r>
              <a:rPr lang="en-US" sz="2200" dirty="0"/>
              <a:t>(</a:t>
            </a:r>
            <a:r>
              <a:rPr lang="en-US" sz="2200" dirty="0" err="1"/>
              <a:t>繪師</a:t>
            </a:r>
            <a:r>
              <a:rPr lang="en-US" sz="2200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213FE1-5953-DE4A-9B79-D9C4C2CA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4440"/>
            <a:ext cx="6903720" cy="3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0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C370B-E1B1-6443-B685-EAAB2E3E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作品</a:t>
            </a:r>
            <a:endParaRPr 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54C207-538A-4CC1-B307-4EAA77EA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可供搜尋</a:t>
            </a:r>
            <a:endParaRPr lang="en-US" sz="2200" dirty="0"/>
          </a:p>
          <a:p>
            <a:r>
              <a:rPr lang="en-US" sz="2200" dirty="0" err="1"/>
              <a:t>作品詳細資料</a:t>
            </a:r>
            <a:endParaRPr lang="en-US" sz="2200" dirty="0"/>
          </a:p>
          <a:p>
            <a:r>
              <a:rPr lang="en-US" sz="2200" dirty="0" err="1"/>
              <a:t>由繪師輸入標題，內容</a:t>
            </a:r>
            <a:endParaRPr lang="en-US" sz="2200" dirty="0"/>
          </a:p>
          <a:p>
            <a:r>
              <a:rPr lang="en-US" sz="2200" dirty="0" err="1"/>
              <a:t>留言</a:t>
            </a:r>
            <a:endParaRPr lang="en-US" sz="2200" dirty="0"/>
          </a:p>
          <a:p>
            <a:r>
              <a:rPr lang="en-US" sz="2200" dirty="0" err="1"/>
              <a:t>收藏</a:t>
            </a:r>
            <a:endParaRPr lang="en-US" sz="2200" dirty="0"/>
          </a:p>
          <a:p>
            <a:r>
              <a:rPr lang="en-US" sz="2200" dirty="0" err="1"/>
              <a:t>分享至社交媒體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411FF5-67AD-C34E-9825-4ED247D0B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26" y="244328"/>
            <a:ext cx="6903720" cy="42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F1B4C-58A8-6A4D-A61A-13D31D1B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2" y="4472855"/>
            <a:ext cx="5147395" cy="14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36123-D5DA-B241-8520-1373E692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搜尋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93BAFF-9046-43C9-AB94-156C1C22B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用戶輸入文字對開放委托，繪師以及作品進行搜尋</a:t>
            </a:r>
            <a:endParaRPr lang="en-US" sz="2200" dirty="0"/>
          </a:p>
          <a:p>
            <a:r>
              <a:rPr lang="en-US" sz="2200" dirty="0" err="1"/>
              <a:t>篩選</a:t>
            </a:r>
            <a:endParaRPr lang="en-US" sz="2200" dirty="0"/>
          </a:p>
          <a:p>
            <a:r>
              <a:rPr lang="en-US" sz="2200" dirty="0" err="1"/>
              <a:t>排序</a:t>
            </a:r>
            <a:endParaRPr lang="en-US" sz="2200" dirty="0"/>
          </a:p>
          <a:p>
            <a:r>
              <a:rPr lang="en-US" sz="2200" dirty="0" err="1"/>
              <a:t>加入書</a:t>
            </a:r>
            <a:endParaRPr lang="en-US" sz="2200" dirty="0"/>
          </a:p>
          <a:p>
            <a:r>
              <a:rPr lang="en-US" sz="2200" dirty="0" err="1"/>
              <a:t>點選搜尋結果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5630B0-D6FD-C847-A2F0-1E1ED085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43" y="802217"/>
            <a:ext cx="7393771" cy="51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9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6EA57-3733-B64C-99FB-3759939E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用戶資料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8F61D3-ADA6-42F4-A354-BB84920C0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更改名稱</a:t>
            </a:r>
            <a:endParaRPr lang="en-US" sz="2200" dirty="0"/>
          </a:p>
          <a:p>
            <a:r>
              <a:rPr lang="en-US" sz="2200" dirty="0" err="1"/>
              <a:t>查看帳號狀態</a:t>
            </a:r>
            <a:endParaRPr lang="en-US" sz="2200" dirty="0"/>
          </a:p>
          <a:p>
            <a:r>
              <a:rPr lang="en-US" sz="2200" dirty="0" err="1"/>
              <a:t>設定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1DA613-A04C-3243-AE21-DA234172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97476"/>
            <a:ext cx="6903720" cy="42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89D84-DDB9-B246-AC19-9FE629B5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首頁</a:t>
            </a:r>
            <a:endParaRPr 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47A709-298C-47E2-B0CD-3F0A5DF58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搜尋列</a:t>
            </a:r>
          </a:p>
          <a:p>
            <a:r>
              <a:rPr lang="en-US" sz="2200"/>
              <a:t>排名</a:t>
            </a:r>
          </a:p>
          <a:p>
            <a:r>
              <a:rPr lang="en-US" sz="2200"/>
              <a:t>新加入繪師</a:t>
            </a:r>
          </a:p>
          <a:p>
            <a:r>
              <a:rPr lang="en-US" sz="2200"/>
              <a:t>最近作品</a:t>
            </a:r>
          </a:p>
          <a:p>
            <a:r>
              <a:rPr lang="en-US" sz="2200"/>
              <a:t>公告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5B12-9BA7-D248-8B1C-95103027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90" y="1540933"/>
            <a:ext cx="7934351" cy="41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3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152F6-2721-1C41-9072-E163CB0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繪師個人頁面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EA2EE-362E-B04F-9718-62DAE147C5C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繪師個人頭像</a:t>
            </a:r>
            <a:r>
              <a:rPr lang="en-US" sz="2200" dirty="0"/>
              <a:t>/</a:t>
            </a:r>
            <a:r>
              <a:rPr lang="en-US" sz="2200" dirty="0" err="1"/>
              <a:t>名稱</a:t>
            </a:r>
            <a:r>
              <a:rPr lang="en-US" sz="2200" dirty="0"/>
              <a:t>/</a:t>
            </a:r>
            <a:r>
              <a:rPr lang="en-US" sz="2200" dirty="0" err="1"/>
              <a:t>帳號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加入收藏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社交媒體連結（需認證</a:t>
            </a:r>
            <a:r>
              <a:rPr lang="en-US" sz="2200" dirty="0"/>
              <a:t>）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自訂Banner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自我介紹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繪師資料</a:t>
            </a:r>
            <a:r>
              <a:rPr lang="en-US" sz="2200" dirty="0"/>
              <a:t>/</a:t>
            </a:r>
            <a:r>
              <a:rPr lang="en-US" sz="2200" dirty="0" err="1"/>
              <a:t>評分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該繪師的開放委托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該繪師的過去作品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47EAD6E-7F30-ED46-AA2A-992FF8A93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3619" y="1245955"/>
            <a:ext cx="7706260" cy="49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05F6A-A0B0-FF47-879E-A91DD7C1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開放委托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2AEB7-9DBB-0340-BE06-D08B1C1F5EB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/>
              <a:t>由繪師在個人頁面新增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標題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價錢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參考圖（最初</a:t>
            </a:r>
            <a:r>
              <a:rPr lang="en-US" sz="2200" dirty="0"/>
              <a:t>）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可接R18/</a:t>
            </a:r>
            <a:r>
              <a:rPr lang="en-US" sz="2200" dirty="0" err="1"/>
              <a:t>可匿名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詳細資料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編輯</a:t>
            </a:r>
            <a:r>
              <a:rPr lang="en-US" sz="2200" dirty="0"/>
              <a:t>/</a:t>
            </a:r>
            <a:r>
              <a:rPr lang="en-US" sz="2200" dirty="0" err="1"/>
              <a:t>刪除</a:t>
            </a:r>
            <a:endParaRPr lang="en-US" sz="22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10C014-5ED7-E74E-B4CB-A1F29C5D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719" y="610512"/>
            <a:ext cx="2646043" cy="54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42160-1EB6-1949-A647-8B203597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提出委托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07C538-FCB4-4B5C-9884-495A152D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 err="1"/>
              <a:t>由委托人按下開放委托開始</a:t>
            </a:r>
            <a:endParaRPr lang="en-US" sz="2200" dirty="0"/>
          </a:p>
          <a:p>
            <a:r>
              <a:rPr lang="en-US" sz="2200" dirty="0" err="1"/>
              <a:t>開放委托詳細資料</a:t>
            </a:r>
            <a:endParaRPr lang="en-US" sz="2200" dirty="0"/>
          </a:p>
          <a:p>
            <a:r>
              <a:rPr lang="en-US" sz="2200" dirty="0" err="1"/>
              <a:t>輸入期限</a:t>
            </a:r>
            <a:endParaRPr lang="en-US" sz="2200" dirty="0"/>
          </a:p>
          <a:p>
            <a:r>
              <a:rPr lang="en-US" sz="2200" dirty="0" err="1"/>
              <a:t>預算</a:t>
            </a:r>
            <a:endParaRPr lang="en-US" sz="2200" dirty="0"/>
          </a:p>
          <a:p>
            <a:r>
              <a:rPr lang="en-US" sz="2200" dirty="0" err="1"/>
              <a:t>付款方式</a:t>
            </a:r>
            <a:endParaRPr lang="en-US" sz="2200" dirty="0"/>
          </a:p>
          <a:p>
            <a:r>
              <a:rPr lang="en-US" sz="2200" dirty="0" err="1"/>
              <a:t>詳細內容</a:t>
            </a:r>
            <a:endParaRPr lang="en-US" sz="2200" dirty="0"/>
          </a:p>
          <a:p>
            <a:r>
              <a:rPr lang="en-US" sz="2200" dirty="0" err="1"/>
              <a:t>參考圖片</a:t>
            </a:r>
            <a:endParaRPr lang="en-US" sz="2200" dirty="0"/>
          </a:p>
          <a:p>
            <a:r>
              <a:rPr lang="en-US" sz="2200" dirty="0" err="1"/>
              <a:t>額外需求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21DBF5-BAF0-A04F-A093-5A9682E9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49" y="215848"/>
            <a:ext cx="3349124" cy="4160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90A8F-2A1C-F34B-907C-C54FA14A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625" y="206704"/>
            <a:ext cx="3700409" cy="4356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A1B6E-0DBB-3D48-A43E-32BEF73FB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625" y="4512564"/>
            <a:ext cx="3714424" cy="20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017A4-0F73-5640-8760-F2F2E243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委托</a:t>
            </a:r>
            <a:r>
              <a:rPr lang="en-US" sz="5400" dirty="0"/>
              <a:t>(</a:t>
            </a:r>
            <a:r>
              <a:rPr lang="en-US" sz="5400" dirty="0" err="1"/>
              <a:t>列表</a:t>
            </a:r>
            <a:r>
              <a:rPr lang="en-US" sz="5400" dirty="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D64C2D-D303-4F76-ACF6-9CC2BEFE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委托編號</a:t>
            </a:r>
            <a:endParaRPr lang="en-US" sz="2200" dirty="0"/>
          </a:p>
          <a:p>
            <a:r>
              <a:rPr lang="en-US" sz="2200" dirty="0" err="1"/>
              <a:t>委托人</a:t>
            </a:r>
            <a:endParaRPr lang="en-US" sz="2200" dirty="0"/>
          </a:p>
          <a:p>
            <a:r>
              <a:rPr lang="en-US" sz="2200" dirty="0" err="1"/>
              <a:t>對話串最後訊息</a:t>
            </a:r>
            <a:endParaRPr lang="en-US" sz="2200" dirty="0"/>
          </a:p>
          <a:p>
            <a:r>
              <a:rPr lang="en-US" sz="2200" dirty="0" err="1"/>
              <a:t>委托資料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072B2C-7C85-3142-BAAD-6732E604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59402"/>
            <a:ext cx="6903720" cy="45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A0FB8-460B-154E-A860-610F2C7D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委托</a:t>
            </a:r>
            <a:r>
              <a:rPr lang="en-US" sz="5400" dirty="0"/>
              <a:t>(</a:t>
            </a:r>
            <a:r>
              <a:rPr lang="en-US" sz="5400" dirty="0" err="1"/>
              <a:t>對話串</a:t>
            </a:r>
            <a:r>
              <a:rPr lang="en-US" sz="5400" dirty="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9DA689-F303-456A-B8A6-AC5A29261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繪師與委托人溝通對話串</a:t>
            </a:r>
            <a:endParaRPr lang="en-US" sz="2200" dirty="0"/>
          </a:p>
          <a:p>
            <a:r>
              <a:rPr lang="en-US" sz="2200" dirty="0" err="1"/>
              <a:t>輸入文字</a:t>
            </a:r>
            <a:endParaRPr lang="en-US" sz="2200" dirty="0"/>
          </a:p>
          <a:p>
            <a:r>
              <a:rPr lang="en-US" sz="2200" dirty="0" err="1"/>
              <a:t>上傳圖片</a:t>
            </a:r>
            <a:endParaRPr lang="en-US" sz="2200" dirty="0"/>
          </a:p>
          <a:p>
            <a:r>
              <a:rPr lang="en-US" sz="2200" dirty="0" err="1"/>
              <a:t>委托紀錄</a:t>
            </a:r>
            <a:endParaRPr lang="en-US" sz="2200" dirty="0"/>
          </a:p>
          <a:p>
            <a:r>
              <a:rPr lang="en-US" sz="2200" dirty="0" err="1"/>
              <a:t>查看委托資料</a:t>
            </a:r>
            <a:endParaRPr lang="en-US" sz="2200" dirty="0"/>
          </a:p>
          <a:p>
            <a:r>
              <a:rPr lang="en-US" sz="2200" dirty="0" err="1"/>
              <a:t>查看狀態程序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C01E6-7456-5B45-9B67-CF354D76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78" y="1116427"/>
            <a:ext cx="7763975" cy="45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5301F-9086-F24E-9CDD-43E62A25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委托</a:t>
            </a:r>
            <a:r>
              <a:rPr lang="en-US" sz="5400" dirty="0"/>
              <a:t>(</a:t>
            </a:r>
            <a:r>
              <a:rPr lang="en-US" sz="5400" dirty="0" err="1"/>
              <a:t>資料</a:t>
            </a:r>
            <a:r>
              <a:rPr lang="en-US" sz="5400" dirty="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C91F81-4C17-48FB-9257-C4773A5B8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對話串按下右上角圖示彈出</a:t>
            </a:r>
            <a:endParaRPr lang="en-US" sz="2200" dirty="0"/>
          </a:p>
          <a:p>
            <a:r>
              <a:rPr lang="en-US" sz="2200" dirty="0" err="1"/>
              <a:t>由委托人提交的詳細資料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1F292-1DB3-7148-BDAE-C80356FA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6" y="640080"/>
            <a:ext cx="418337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3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451CB-FAA4-DA46-BC53-7E937378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委托</a:t>
            </a:r>
            <a:r>
              <a:rPr lang="en-US" sz="5400" dirty="0"/>
              <a:t>(</a:t>
            </a:r>
            <a:r>
              <a:rPr lang="en-US" sz="5400" dirty="0" err="1"/>
              <a:t>進度</a:t>
            </a:r>
            <a:r>
              <a:rPr lang="en-US" sz="5400" dirty="0"/>
              <a:t>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865E2A-C0F2-4BF2-A14D-7AF3E30D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對話串按下右上角圖示彈出</a:t>
            </a:r>
            <a:endParaRPr lang="en-US" sz="2200" dirty="0"/>
          </a:p>
          <a:p>
            <a:r>
              <a:rPr lang="en-US" sz="2200" dirty="0" err="1"/>
              <a:t>委托的步驟</a:t>
            </a:r>
            <a:endParaRPr lang="en-US" sz="2200" dirty="0"/>
          </a:p>
          <a:p>
            <a:r>
              <a:rPr lang="en-US" sz="2200" dirty="0" err="1"/>
              <a:t>該委托的進度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F263B-DCA2-584A-923A-9EB150560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379" y="282701"/>
            <a:ext cx="4536499" cy="64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134</Words>
  <Application>Microsoft Macintosh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Kaita</vt:lpstr>
      <vt:lpstr>首頁</vt:lpstr>
      <vt:lpstr>繪師個人頁面</vt:lpstr>
      <vt:lpstr>開放委托</vt:lpstr>
      <vt:lpstr>提出委托</vt:lpstr>
      <vt:lpstr>委托(列表)</vt:lpstr>
      <vt:lpstr>委托(對話串)</vt:lpstr>
      <vt:lpstr>委托(資料)</vt:lpstr>
      <vt:lpstr>委托(進度)</vt:lpstr>
      <vt:lpstr>委托(過程)</vt:lpstr>
      <vt:lpstr>作品(列表)</vt:lpstr>
      <vt:lpstr>作品</vt:lpstr>
      <vt:lpstr>搜尋</vt:lpstr>
      <vt:lpstr>用戶資料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Chan</dc:creator>
  <cp:lastModifiedBy>Gary Chan</cp:lastModifiedBy>
  <cp:revision>32</cp:revision>
  <dcterms:created xsi:type="dcterms:W3CDTF">2021-07-01T12:14:46Z</dcterms:created>
  <dcterms:modified xsi:type="dcterms:W3CDTF">2021-07-01T18:53:59Z</dcterms:modified>
</cp:coreProperties>
</file>